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9858" y="38017"/>
            <a:ext cx="18819181" cy="10145211"/>
          </a:xfrm>
          <a:custGeom>
            <a:avLst/>
            <a:gdLst/>
            <a:ahLst/>
            <a:cxnLst/>
            <a:rect r="r" b="b" t="t" l="l"/>
            <a:pathLst>
              <a:path h="10145211" w="18819181">
                <a:moveTo>
                  <a:pt x="0" y="0"/>
                </a:moveTo>
                <a:lnTo>
                  <a:pt x="18819181" y="0"/>
                </a:lnTo>
                <a:lnTo>
                  <a:pt x="18819181" y="10145211"/>
                </a:lnTo>
                <a:lnTo>
                  <a:pt x="0" y="101452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3533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87875"/>
            <a:ext cx="18294651" cy="9882902"/>
          </a:xfrm>
          <a:custGeom>
            <a:avLst/>
            <a:gdLst/>
            <a:ahLst/>
            <a:cxnLst/>
            <a:rect r="r" b="b" t="t" l="l"/>
            <a:pathLst>
              <a:path h="9882902" w="18294651">
                <a:moveTo>
                  <a:pt x="0" y="0"/>
                </a:moveTo>
                <a:lnTo>
                  <a:pt x="18294651" y="0"/>
                </a:lnTo>
                <a:lnTo>
                  <a:pt x="18294651" y="9882902"/>
                </a:lnTo>
                <a:lnTo>
                  <a:pt x="0" y="9882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3319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7818"/>
            <a:ext cx="18294651" cy="9698365"/>
          </a:xfrm>
          <a:custGeom>
            <a:avLst/>
            <a:gdLst/>
            <a:ahLst/>
            <a:cxnLst/>
            <a:rect r="r" b="b" t="t" l="l"/>
            <a:pathLst>
              <a:path h="9698365" w="18294651">
                <a:moveTo>
                  <a:pt x="0" y="0"/>
                </a:moveTo>
                <a:lnTo>
                  <a:pt x="18294651" y="0"/>
                </a:lnTo>
                <a:lnTo>
                  <a:pt x="18294651" y="9698366"/>
                </a:lnTo>
                <a:lnTo>
                  <a:pt x="0" y="96983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5285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7847"/>
            <a:ext cx="18294651" cy="9821389"/>
          </a:xfrm>
          <a:custGeom>
            <a:avLst/>
            <a:gdLst/>
            <a:ahLst/>
            <a:cxnLst/>
            <a:rect r="r" b="b" t="t" l="l"/>
            <a:pathLst>
              <a:path h="9821389" w="18294651">
                <a:moveTo>
                  <a:pt x="0" y="0"/>
                </a:moveTo>
                <a:lnTo>
                  <a:pt x="18294651" y="0"/>
                </a:lnTo>
                <a:lnTo>
                  <a:pt x="18294651" y="9821389"/>
                </a:lnTo>
                <a:lnTo>
                  <a:pt x="0" y="98213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3966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8017"/>
            <a:ext cx="18837108" cy="10005926"/>
          </a:xfrm>
          <a:custGeom>
            <a:avLst/>
            <a:gdLst/>
            <a:ahLst/>
            <a:cxnLst/>
            <a:rect r="r" b="b" t="t" l="l"/>
            <a:pathLst>
              <a:path h="10005926" w="18837108">
                <a:moveTo>
                  <a:pt x="0" y="0"/>
                </a:moveTo>
                <a:lnTo>
                  <a:pt x="18837108" y="0"/>
                </a:lnTo>
                <a:lnTo>
                  <a:pt x="18837108" y="10005926"/>
                </a:lnTo>
                <a:lnTo>
                  <a:pt x="0" y="100059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5075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9802" y="38017"/>
            <a:ext cx="18524524" cy="9903272"/>
          </a:xfrm>
          <a:custGeom>
            <a:avLst/>
            <a:gdLst/>
            <a:ahLst/>
            <a:cxnLst/>
            <a:rect r="r" b="b" t="t" l="l"/>
            <a:pathLst>
              <a:path h="9903272" w="18524524">
                <a:moveTo>
                  <a:pt x="0" y="0"/>
                </a:moveTo>
                <a:lnTo>
                  <a:pt x="18524524" y="0"/>
                </a:lnTo>
                <a:lnTo>
                  <a:pt x="18524524" y="9903272"/>
                </a:lnTo>
                <a:lnTo>
                  <a:pt x="0" y="99032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402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8017"/>
            <a:ext cx="19060121" cy="10210966"/>
          </a:xfrm>
          <a:custGeom>
            <a:avLst/>
            <a:gdLst/>
            <a:ahLst/>
            <a:cxnLst/>
            <a:rect r="r" b="b" t="t" l="l"/>
            <a:pathLst>
              <a:path h="10210966" w="19060121">
                <a:moveTo>
                  <a:pt x="0" y="0"/>
                </a:moveTo>
                <a:lnTo>
                  <a:pt x="19060121" y="0"/>
                </a:lnTo>
                <a:lnTo>
                  <a:pt x="19060121" y="10210966"/>
                </a:lnTo>
                <a:lnTo>
                  <a:pt x="0" y="10210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184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9660" y="38017"/>
            <a:ext cx="19302412" cy="10210966"/>
          </a:xfrm>
          <a:custGeom>
            <a:avLst/>
            <a:gdLst/>
            <a:ahLst/>
            <a:cxnLst/>
            <a:rect r="r" b="b" t="t" l="l"/>
            <a:pathLst>
              <a:path h="10210966" w="19302412">
                <a:moveTo>
                  <a:pt x="0" y="0"/>
                </a:moveTo>
                <a:lnTo>
                  <a:pt x="19302412" y="0"/>
                </a:lnTo>
                <a:lnTo>
                  <a:pt x="19302412" y="10210966"/>
                </a:lnTo>
                <a:lnTo>
                  <a:pt x="0" y="10210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5508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19376" y="38017"/>
            <a:ext cx="19000270" cy="10051133"/>
          </a:xfrm>
          <a:custGeom>
            <a:avLst/>
            <a:gdLst/>
            <a:ahLst/>
            <a:cxnLst/>
            <a:rect r="r" b="b" t="t" l="l"/>
            <a:pathLst>
              <a:path h="10051133" w="19000270">
                <a:moveTo>
                  <a:pt x="0" y="0"/>
                </a:moveTo>
                <a:lnTo>
                  <a:pt x="19000270" y="0"/>
                </a:lnTo>
                <a:lnTo>
                  <a:pt x="19000270" y="10051133"/>
                </a:lnTo>
                <a:lnTo>
                  <a:pt x="0" y="100511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5508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7847"/>
            <a:ext cx="18294651" cy="9800885"/>
          </a:xfrm>
          <a:custGeom>
            <a:avLst/>
            <a:gdLst/>
            <a:ahLst/>
            <a:cxnLst/>
            <a:rect r="r" b="b" t="t" l="l"/>
            <a:pathLst>
              <a:path h="9800885" w="18294651">
                <a:moveTo>
                  <a:pt x="0" y="0"/>
                </a:moveTo>
                <a:lnTo>
                  <a:pt x="18294651" y="0"/>
                </a:lnTo>
                <a:lnTo>
                  <a:pt x="18294651" y="9800885"/>
                </a:lnTo>
                <a:lnTo>
                  <a:pt x="0" y="98008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184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27762"/>
            <a:ext cx="18294651" cy="9780381"/>
          </a:xfrm>
          <a:custGeom>
            <a:avLst/>
            <a:gdLst/>
            <a:ahLst/>
            <a:cxnLst/>
            <a:rect r="r" b="b" t="t" l="l"/>
            <a:pathLst>
              <a:path h="9780381" w="18294651">
                <a:moveTo>
                  <a:pt x="0" y="0"/>
                </a:moveTo>
                <a:lnTo>
                  <a:pt x="18294651" y="0"/>
                </a:lnTo>
                <a:lnTo>
                  <a:pt x="18294651" y="9780381"/>
                </a:lnTo>
                <a:lnTo>
                  <a:pt x="0" y="97803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402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37733"/>
            <a:ext cx="18702143" cy="9998273"/>
          </a:xfrm>
          <a:custGeom>
            <a:avLst/>
            <a:gdLst/>
            <a:ahLst/>
            <a:cxnLst/>
            <a:rect r="r" b="b" t="t" l="l"/>
            <a:pathLst>
              <a:path h="9998273" w="18702143">
                <a:moveTo>
                  <a:pt x="0" y="0"/>
                </a:moveTo>
                <a:lnTo>
                  <a:pt x="18702143" y="0"/>
                </a:lnTo>
                <a:lnTo>
                  <a:pt x="18702143" y="9998274"/>
                </a:lnTo>
                <a:lnTo>
                  <a:pt x="0" y="9998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4402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DAG-ea3qO0M</dc:identifier>
  <dcterms:modified xsi:type="dcterms:W3CDTF">2011-08-01T06:04:30Z</dcterms:modified>
  <cp:revision>1</cp:revision>
</cp:coreProperties>
</file>

<file path=docProps/thumbnail.jpeg>
</file>